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  <p:sldId id="267" r:id="rId5"/>
    <p:sldId id="264" r:id="rId6"/>
    <p:sldId id="265" r:id="rId7"/>
    <p:sldId id="266" r:id="rId8"/>
    <p:sldId id="257" r:id="rId9"/>
    <p:sldId id="260" r:id="rId10"/>
    <p:sldId id="258" r:id="rId11"/>
    <p:sldId id="268" r:id="rId12"/>
    <p:sldId id="259" r:id="rId1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52" d="100"/>
          <a:sy n="52" d="100"/>
        </p:scale>
        <p:origin x="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9FEDE5-3167-4B37-8D98-C344BDF666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DAF200B1-6C72-4531-A196-63D2727565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CB162F4-5D82-4278-98C3-F66D8C151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F4096-CE09-4EAC-9AEF-A786F7797B48}" type="datetimeFigureOut">
              <a:rPr kumimoji="1" lang="ja-JP" altLang="en-US" smtClean="0"/>
              <a:t>2018/3/4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7D6BD14-F7B3-4AE4-924F-7D41F3AA8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FFDF808-6272-4C1A-95DA-C4BAD5B57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A303C-16D2-4F8B-B406-F16A75ACF7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827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37B2ED-4364-41C6-B83A-1759D5E5D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C4FC8C1-AF24-4F49-9D54-54C732B1F8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E2308DB-DBE8-4D51-BAEB-3805D8855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F4096-CE09-4EAC-9AEF-A786F7797B48}" type="datetimeFigureOut">
              <a:rPr kumimoji="1" lang="ja-JP" altLang="en-US" smtClean="0"/>
              <a:t>2018/3/4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3983DAB-6291-4999-ADD8-2D2DAA434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44D8CAD-3405-4619-A99C-EBAA5FE6A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A303C-16D2-4F8B-B406-F16A75ACF7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8866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80073FB-64BF-463B-9784-7F4294C971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EA7B1EA-5EAE-42BF-BEF2-D9C726B05B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CED904B-0F04-4512-8569-28D395F02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F4096-CE09-4EAC-9AEF-A786F7797B48}" type="datetimeFigureOut">
              <a:rPr kumimoji="1" lang="ja-JP" altLang="en-US" smtClean="0"/>
              <a:t>2018/3/4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53288D7-7FF3-4E5C-B7C8-CD932DE55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0397C88-47AA-4C41-BF45-229FB1041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A303C-16D2-4F8B-B406-F16A75ACF7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0911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1925CE-DCC2-4258-9292-7F1AE9767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DD97212-2CB1-496B-95AE-1A1B87B759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0729907-EFCF-4317-B055-65A8E4A64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F4096-CE09-4EAC-9AEF-A786F7797B48}" type="datetimeFigureOut">
              <a:rPr kumimoji="1" lang="ja-JP" altLang="en-US" smtClean="0"/>
              <a:t>2018/3/4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89D8F77-5553-4EF0-9816-CE463A112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AC91F07-D11D-474B-977E-566AA354C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A303C-16D2-4F8B-B406-F16A75ACF7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0677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F7F855-2BCF-4130-93A0-E8529FD1D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AA71DA6-9B06-464B-BBE7-2B6133C9D8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D751A70-C4B2-47FC-9BFD-8DD7FC921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F4096-CE09-4EAC-9AEF-A786F7797B48}" type="datetimeFigureOut">
              <a:rPr kumimoji="1" lang="ja-JP" altLang="en-US" smtClean="0"/>
              <a:t>2018/3/4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DBD524E-25B7-49CA-B584-7E553F3E8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BEFAC07-7745-44C7-B89C-1004D1FDD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A303C-16D2-4F8B-B406-F16A75ACF7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3232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2D2E75-8067-4E7B-86C1-1F8A67950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0FB9D5F-84E9-4694-9E66-E09F1B13B5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CBC6D34-492C-4C9A-BE0E-6C734D3398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85FBB83-94C5-47CD-B692-2972FCA85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F4096-CE09-4EAC-9AEF-A786F7797B48}" type="datetimeFigureOut">
              <a:rPr kumimoji="1" lang="ja-JP" altLang="en-US" smtClean="0"/>
              <a:t>2018/3/4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0FADD11-9949-4382-817A-92F0653BD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A072933-5095-4317-94A9-AB0462E2A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A303C-16D2-4F8B-B406-F16A75ACF7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6285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A5070D-3E41-494C-992B-E33ABAF46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8FA12FD-3AEE-44BC-92C5-43118BE14D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78127C1-7318-4C5A-8112-2017C4F104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E548FF0-4BE2-4735-B689-E30913AB53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949D55A-0A60-4A88-81E3-79A07AE67B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B6500D9-C01A-4587-92CC-F5D939B5C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F4096-CE09-4EAC-9AEF-A786F7797B48}" type="datetimeFigureOut">
              <a:rPr kumimoji="1" lang="ja-JP" altLang="en-US" smtClean="0"/>
              <a:t>2018/3/4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B0CB06B-26FA-4147-93CA-AB1EB53C5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5506B5A-5F02-4B40-A7FF-C8EA89FA4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A303C-16D2-4F8B-B406-F16A75ACF7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9364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E5610E-5F1D-4B56-93CA-DE1085FCC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CA7330C-0306-4FB9-9DCD-2C8FFF0A5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F4096-CE09-4EAC-9AEF-A786F7797B48}" type="datetimeFigureOut">
              <a:rPr kumimoji="1" lang="ja-JP" altLang="en-US" smtClean="0"/>
              <a:t>2018/3/4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4AA0994-AE84-48E0-BCC3-FCA0AAE45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2E3EB7F-4709-4A45-BAFF-67BBB7254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A303C-16D2-4F8B-B406-F16A75ACF7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4832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6090797-C0B8-4577-A5E9-F7CA724F6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F4096-CE09-4EAC-9AEF-A786F7797B48}" type="datetimeFigureOut">
              <a:rPr kumimoji="1" lang="ja-JP" altLang="en-US" smtClean="0"/>
              <a:t>2018/3/4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D980F4C-AC57-46B5-85DF-C46FCDFD9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84F2BAD-E37F-4597-95C7-324C6C652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A303C-16D2-4F8B-B406-F16A75ACF7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2586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6DA77C-7A5D-49CB-BF97-6A03B533C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3B5F8E1-FE3E-4FA2-955C-89DD3B3513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7F9689E-AD90-40D9-882F-E8B097EC94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E2B99ED-663B-4490-ADC3-A71DF0652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F4096-CE09-4EAC-9AEF-A786F7797B48}" type="datetimeFigureOut">
              <a:rPr kumimoji="1" lang="ja-JP" altLang="en-US" smtClean="0"/>
              <a:t>2018/3/4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5973261-D0FF-4590-B898-D62506F9A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F472768-8E05-4FAC-BBD9-9166071B9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A303C-16D2-4F8B-B406-F16A75ACF7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5401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6734592-94E3-41A4-8AC7-E22FCC199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6F3EC2A-2E58-4459-85A4-C29A377902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BBC509B-491B-465A-9D99-D2C622BB70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3FE6815-09B6-4FCD-A0D0-D446A10FA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F4096-CE09-4EAC-9AEF-A786F7797B48}" type="datetimeFigureOut">
              <a:rPr kumimoji="1" lang="ja-JP" altLang="en-US" smtClean="0"/>
              <a:t>2018/3/4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2E0870-646B-4A06-A5B0-B1805244B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D04CA43-3C8F-4EA8-A05F-53B51A7FE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A303C-16D2-4F8B-B406-F16A75ACF7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6170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1E57831-A019-47FE-BD04-310258D29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4ED2283-44DF-4579-BE22-4397C43FE7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CF251E0-7BD6-4436-AB36-A630F2D6B3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F4096-CE09-4EAC-9AEF-A786F7797B48}" type="datetimeFigureOut">
              <a:rPr kumimoji="1" lang="ja-JP" altLang="en-US" smtClean="0"/>
              <a:t>2018/3/4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17D5D57-4C32-4D44-8233-A550FCD283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DCCE682-D645-4915-BE33-C58C2E1BD0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A303C-16D2-4F8B-B406-F16A75ACF7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1781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donaldtrumpjpn?lang=ja" TargetMode="External"/><Relationship Id="rId2" Type="http://schemas.openxmlformats.org/officeDocument/2006/relationships/hyperlink" Target="https://twitter.com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twitter.com/abeshinzo" TargetMode="External"/><Relationship Id="rId4" Type="http://schemas.openxmlformats.org/officeDocument/2006/relationships/hyperlink" Target="https://twitter.com/realdonaldtrump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twitter.com/hashtag/%E5%B7%9D%E5%8F%A3%E5%B8%82%E7%94%A3%E5%93%81%E3%83%95%E3%82%A7%E3%82%A2?src=hash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iinekawaguchi/" TargetMode="External"/><Relationship Id="rId2" Type="http://schemas.openxmlformats.org/officeDocument/2006/relationships/hyperlink" Target="https://www.facebook.com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" TargetMode="External"/><Relationship Id="rId2" Type="http://schemas.openxmlformats.org/officeDocument/2006/relationships/hyperlink" Target="https://twitter.com/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kawaguchi-jv.jp/wp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83BBF6-30E8-4CA0-9C57-A3B67443FD4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/>
              <a:t>SNS</a:t>
            </a:r>
            <a:r>
              <a:rPr kumimoji="1" lang="ja-JP" altLang="en-US" dirty="0"/>
              <a:t>を楽しもう</a:t>
            </a:r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B220D521-6300-48B6-8169-F4AA3B2C0A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/>
              <a:t>川口情報ボランティアの会へのアクセスを増やすために</a:t>
            </a:r>
          </a:p>
        </p:txBody>
      </p:sp>
    </p:spTree>
    <p:extLst>
      <p:ext uri="{BB962C8B-B14F-4D97-AF65-F5344CB8AC3E}">
        <p14:creationId xmlns:p14="http://schemas.microsoft.com/office/powerpoint/2010/main" val="34812075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51C93DDB-F257-4B4F-BB02-7C76C810E776}"/>
              </a:ext>
            </a:extLst>
          </p:cNvPr>
          <p:cNvSpPr/>
          <p:nvPr/>
        </p:nvSpPr>
        <p:spPr>
          <a:xfrm>
            <a:off x="1132781" y="1052927"/>
            <a:ext cx="9950377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4400" dirty="0"/>
              <a:t>twitter</a:t>
            </a:r>
          </a:p>
          <a:p>
            <a:r>
              <a:rPr lang="en-US" altLang="ja-JP" sz="3200" dirty="0">
                <a:hlinkClick r:id="rId2"/>
              </a:rPr>
              <a:t>https://twitter.com/</a:t>
            </a:r>
            <a:endParaRPr lang="en-US" altLang="ja-JP" sz="3200" dirty="0"/>
          </a:p>
          <a:p>
            <a:endParaRPr lang="en-US" altLang="ja-JP" sz="3200" dirty="0"/>
          </a:p>
          <a:p>
            <a:r>
              <a:rPr lang="ja-JP" altLang="en-US" sz="3200" dirty="0"/>
              <a:t>トランプ大統領（日本語訳）</a:t>
            </a:r>
            <a:endParaRPr lang="en-US" altLang="ja-JP" sz="3200" dirty="0"/>
          </a:p>
          <a:p>
            <a:r>
              <a:rPr lang="ja-JP" altLang="en-US" sz="3200" dirty="0">
                <a:hlinkClick r:id="rId3"/>
              </a:rPr>
              <a:t>https://twitter.com/donaldtrumpjpn?lang=ja</a:t>
            </a:r>
            <a:endParaRPr lang="en-US" altLang="ja-JP" sz="3200" dirty="0"/>
          </a:p>
          <a:p>
            <a:r>
              <a:rPr lang="ja-JP" altLang="en-US" sz="3200" dirty="0"/>
              <a:t>英語版</a:t>
            </a:r>
            <a:endParaRPr lang="en-US" altLang="ja-JP" sz="3200" dirty="0"/>
          </a:p>
          <a:p>
            <a:r>
              <a:rPr lang="en-US" altLang="ja-JP" sz="3200" dirty="0">
                <a:hlinkClick r:id="rId4"/>
              </a:rPr>
              <a:t>https://twitter.com/realdonaldtrump</a:t>
            </a:r>
            <a:endParaRPr lang="en-US" altLang="ja-JP" sz="3200" dirty="0"/>
          </a:p>
          <a:p>
            <a:endParaRPr lang="en-US" altLang="ja-JP" sz="3200" dirty="0"/>
          </a:p>
          <a:p>
            <a:r>
              <a:rPr lang="ja-JP" altLang="en-US" sz="3200" dirty="0"/>
              <a:t>安倍首相</a:t>
            </a:r>
            <a:endParaRPr lang="en-US" altLang="ja-JP" sz="3200" dirty="0"/>
          </a:p>
          <a:p>
            <a:r>
              <a:rPr lang="en-US" altLang="ja-JP" sz="3200" dirty="0">
                <a:hlinkClick r:id="rId5"/>
              </a:rPr>
              <a:t>https://twitter.com/abeshinzo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865530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D1C583F2-3C06-41CF-98DC-34A3F647E00E}"/>
              </a:ext>
            </a:extLst>
          </p:cNvPr>
          <p:cNvSpPr/>
          <p:nvPr/>
        </p:nvSpPr>
        <p:spPr>
          <a:xfrm>
            <a:off x="1349828" y="1026568"/>
            <a:ext cx="10164147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600" dirty="0"/>
              <a:t>川口産品フェア</a:t>
            </a:r>
            <a:r>
              <a:rPr lang="en-US" altLang="ja-JP" sz="3600" dirty="0" err="1"/>
              <a:t>twiter</a:t>
            </a:r>
            <a:endParaRPr lang="en-US" altLang="ja-JP" sz="3600" dirty="0"/>
          </a:p>
          <a:p>
            <a:r>
              <a:rPr lang="ja-JP" altLang="en-US" sz="2400" dirty="0">
                <a:hlinkClick r:id="rId2"/>
              </a:rPr>
              <a:t>https://twitter.com/hashtag/%E5%B7%9D%E5%8F%A3%E5%B8%82%E7%94%A3%E5%93%81%E3%83%95%E3%82%A7%E3%82%A2?src=hash</a:t>
            </a:r>
            <a:endParaRPr lang="en-US" altLang="ja-JP" sz="2400" dirty="0"/>
          </a:p>
          <a:p>
            <a:endParaRPr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1225562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D15F8F0E-D0FC-40F0-89B2-1A667AFC73D7}"/>
              </a:ext>
            </a:extLst>
          </p:cNvPr>
          <p:cNvSpPr/>
          <p:nvPr/>
        </p:nvSpPr>
        <p:spPr>
          <a:xfrm>
            <a:off x="987288" y="911681"/>
            <a:ext cx="8464177" cy="32316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4400" dirty="0"/>
              <a:t>Facebook</a:t>
            </a:r>
          </a:p>
          <a:p>
            <a:r>
              <a:rPr lang="en-US" altLang="ja-JP" sz="3200" dirty="0">
                <a:hlinkClick r:id="rId2"/>
              </a:rPr>
              <a:t>https://www.facebook.com/</a:t>
            </a:r>
            <a:endParaRPr lang="en-US" altLang="ja-JP" sz="3200" dirty="0"/>
          </a:p>
          <a:p>
            <a:endParaRPr lang="en-US" altLang="ja-JP" sz="3200" dirty="0"/>
          </a:p>
          <a:p>
            <a:r>
              <a:rPr lang="ja-JP" altLang="en-US" sz="3200" dirty="0"/>
              <a:t>いい</a:t>
            </a:r>
            <a:r>
              <a:rPr lang="ja-JP" altLang="en-US" sz="3200" dirty="0" err="1"/>
              <a:t>ね</a:t>
            </a:r>
            <a:r>
              <a:rPr lang="ja-JP" altLang="en-US" sz="3200" dirty="0"/>
              <a:t>かわぐち</a:t>
            </a:r>
            <a:endParaRPr lang="en-US" altLang="ja-JP" sz="3200" dirty="0"/>
          </a:p>
          <a:p>
            <a:r>
              <a:rPr lang="ja-JP" altLang="en-US" sz="3200" dirty="0">
                <a:hlinkClick r:id="rId3"/>
              </a:rPr>
              <a:t>https://www.facebook.com/iinekawaguchi/</a:t>
            </a:r>
            <a:endParaRPr lang="en-US" altLang="ja-JP" sz="3200" dirty="0"/>
          </a:p>
          <a:p>
            <a:endParaRPr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468374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05FB41A-D304-4C5B-9488-1FDFC4EB3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SNS</a:t>
            </a:r>
            <a:r>
              <a:rPr kumimoji="1" lang="ja-JP" altLang="en-US" dirty="0"/>
              <a:t>サイト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F9EBA30F-5CD5-4CA7-886A-34B869EE847E}"/>
              </a:ext>
            </a:extLst>
          </p:cNvPr>
          <p:cNvSpPr/>
          <p:nvPr/>
        </p:nvSpPr>
        <p:spPr>
          <a:xfrm>
            <a:off x="838199" y="1690688"/>
            <a:ext cx="9780037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3600" dirty="0"/>
              <a:t>twitter</a:t>
            </a:r>
          </a:p>
          <a:p>
            <a:r>
              <a:rPr lang="en-US" altLang="ja-JP" sz="3600" dirty="0">
                <a:hlinkClick r:id="rId2"/>
              </a:rPr>
              <a:t>https://twitter.com/</a:t>
            </a:r>
            <a:endParaRPr lang="en-US" altLang="ja-JP" sz="3600" dirty="0"/>
          </a:p>
          <a:p>
            <a:endParaRPr lang="en-US" altLang="ja-JP" sz="3600" dirty="0"/>
          </a:p>
          <a:p>
            <a:r>
              <a:rPr lang="en-US" altLang="ja-JP" sz="3600" dirty="0"/>
              <a:t>Facebook</a:t>
            </a:r>
          </a:p>
          <a:p>
            <a:r>
              <a:rPr lang="en-US" altLang="ja-JP" sz="3600" dirty="0">
                <a:hlinkClick r:id="rId3"/>
              </a:rPr>
              <a:t>https://www.facebook.com/</a:t>
            </a:r>
            <a:endParaRPr lang="en-US" altLang="ja-JP" sz="3600" dirty="0"/>
          </a:p>
          <a:p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215631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DD3CA8-43B4-49CA-BF53-E8EBE5715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SNS</a:t>
            </a:r>
            <a:r>
              <a:rPr kumimoji="1" lang="ja-JP" altLang="en-US" dirty="0" err="1"/>
              <a:t>に登</a:t>
            </a:r>
            <a:r>
              <a:rPr kumimoji="1" lang="ja-JP" altLang="en-US" dirty="0"/>
              <a:t>録する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897CCB21-AF01-499A-BE78-8132567AA8CB}"/>
              </a:ext>
            </a:extLst>
          </p:cNvPr>
          <p:cNvSpPr txBox="1"/>
          <p:nvPr/>
        </p:nvSpPr>
        <p:spPr>
          <a:xfrm>
            <a:off x="1252167" y="1584338"/>
            <a:ext cx="1010163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/>
              <a:t>自分の意見やコメントを書き込むためには、</a:t>
            </a:r>
            <a:r>
              <a:rPr kumimoji="1" lang="en-US" altLang="ja-JP" sz="3600" dirty="0"/>
              <a:t>SNS</a:t>
            </a:r>
            <a:r>
              <a:rPr kumimoji="1" lang="ja-JP" altLang="en-US" sz="3600" dirty="0" err="1"/>
              <a:t>に登</a:t>
            </a:r>
            <a:r>
              <a:rPr kumimoji="1" lang="ja-JP" altLang="en-US" sz="3600" dirty="0"/>
              <a:t>録します。</a:t>
            </a:r>
            <a:endParaRPr kumimoji="1" lang="en-US" altLang="ja-JP" sz="3600" dirty="0"/>
          </a:p>
          <a:p>
            <a:endParaRPr lang="en-US" altLang="ja-JP" sz="3600" dirty="0"/>
          </a:p>
          <a:p>
            <a:r>
              <a:rPr kumimoji="1" lang="ja-JP" altLang="en-US" sz="3600" dirty="0"/>
              <a:t>登録には、個人情報が必要</a:t>
            </a:r>
            <a:endParaRPr kumimoji="1" lang="en-US" altLang="ja-JP" sz="3600" dirty="0"/>
          </a:p>
          <a:p>
            <a:r>
              <a:rPr lang="ja-JP" altLang="en-US" sz="3600" dirty="0"/>
              <a:t>名前</a:t>
            </a:r>
            <a:endParaRPr lang="en-US" altLang="ja-JP" sz="3600" dirty="0"/>
          </a:p>
          <a:p>
            <a:r>
              <a:rPr kumimoji="1" lang="ja-JP" altLang="en-US" sz="3600" dirty="0"/>
              <a:t>メールアドレス</a:t>
            </a:r>
            <a:endParaRPr kumimoji="1" lang="en-US" altLang="ja-JP" sz="3600" dirty="0"/>
          </a:p>
          <a:p>
            <a:r>
              <a:rPr lang="ja-JP" altLang="en-US" sz="3600" dirty="0"/>
              <a:t>住所</a:t>
            </a:r>
            <a:endParaRPr lang="en-US" altLang="ja-JP" sz="3600" dirty="0"/>
          </a:p>
          <a:p>
            <a:r>
              <a:rPr kumimoji="1" lang="ja-JP" altLang="en-US" sz="3600" dirty="0"/>
              <a:t>生年月日</a:t>
            </a:r>
            <a:endParaRPr kumimoji="1" lang="en-US" altLang="ja-JP" sz="3600" dirty="0"/>
          </a:p>
          <a:p>
            <a:r>
              <a:rPr kumimoji="1" lang="ja-JP" altLang="en-US" sz="3600" dirty="0"/>
              <a:t>電話番号など</a:t>
            </a:r>
          </a:p>
        </p:txBody>
      </p:sp>
    </p:spTree>
    <p:extLst>
      <p:ext uri="{BB962C8B-B14F-4D97-AF65-F5344CB8AC3E}">
        <p14:creationId xmlns:p14="http://schemas.microsoft.com/office/powerpoint/2010/main" val="2563080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1A29C64-5E2C-418A-8E50-167B7493FDE4}"/>
              </a:ext>
            </a:extLst>
          </p:cNvPr>
          <p:cNvSpPr txBox="1"/>
          <p:nvPr/>
        </p:nvSpPr>
        <p:spPr>
          <a:xfrm>
            <a:off x="1136469" y="1123406"/>
            <a:ext cx="1026740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/>
              <a:t>見たり読んだりするだけでしたら登録不要ですが、サイトによっては、全文が見れないケースもあります。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20825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スクリーンショット が含まれている画像&#10;&#10;非常に高い精度で生成された説明">
            <a:extLst>
              <a:ext uri="{FF2B5EF4-FFF2-40B4-BE49-F238E27FC236}">
                <a16:creationId xmlns:a16="http://schemas.microsoft.com/office/drawing/2014/main" id="{397A69B0-0BD2-40A6-85B2-318E7528D6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02C0BAE-4253-436D-A96F-FFCD2A0CEB27}"/>
              </a:ext>
            </a:extLst>
          </p:cNvPr>
          <p:cNvSpPr txBox="1"/>
          <p:nvPr/>
        </p:nvSpPr>
        <p:spPr>
          <a:xfrm>
            <a:off x="483326" y="1776548"/>
            <a:ext cx="26778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Twitter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59221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スクリーンショット が含まれている画像&#10;&#10;非常に高い精度で生成された説明">
            <a:extLst>
              <a:ext uri="{FF2B5EF4-FFF2-40B4-BE49-F238E27FC236}">
                <a16:creationId xmlns:a16="http://schemas.microsoft.com/office/drawing/2014/main" id="{37E48DE3-78E2-4E39-BF7C-96E362978F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1974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スクリーンショット が含まれている画像&#10;&#10;非常に高い精度で生成された説明">
            <a:extLst>
              <a:ext uri="{FF2B5EF4-FFF2-40B4-BE49-F238E27FC236}">
                <a16:creationId xmlns:a16="http://schemas.microsoft.com/office/drawing/2014/main" id="{5F34F67A-6C7C-4B2B-B46B-8F33FD01B7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71" y="130629"/>
            <a:ext cx="12087544" cy="6609805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DE24146-B8F8-4D19-BF0C-608D1D724146}"/>
              </a:ext>
            </a:extLst>
          </p:cNvPr>
          <p:cNvSpPr txBox="1"/>
          <p:nvPr/>
        </p:nvSpPr>
        <p:spPr>
          <a:xfrm>
            <a:off x="483326" y="1580606"/>
            <a:ext cx="64269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>
                <a:solidFill>
                  <a:schemeClr val="tx2">
                    <a:lumMod val="75000"/>
                  </a:schemeClr>
                </a:solidFill>
              </a:rPr>
              <a:t>川口情報ボランティアの会</a:t>
            </a:r>
          </a:p>
        </p:txBody>
      </p:sp>
    </p:spTree>
    <p:extLst>
      <p:ext uri="{BB962C8B-B14F-4D97-AF65-F5344CB8AC3E}">
        <p14:creationId xmlns:p14="http://schemas.microsoft.com/office/powerpoint/2010/main" val="9949226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F7EE3F9-E074-4678-8BA7-3E8C8F4C8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SNS</a:t>
            </a:r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7374866-D829-4E6A-AAB3-E781C83866A5}"/>
              </a:ext>
            </a:extLst>
          </p:cNvPr>
          <p:cNvSpPr txBox="1"/>
          <p:nvPr/>
        </p:nvSpPr>
        <p:spPr>
          <a:xfrm>
            <a:off x="1421986" y="1690688"/>
            <a:ext cx="962919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/>
              <a:t>テスト用</a:t>
            </a:r>
            <a:r>
              <a:rPr lang="en-US" altLang="ja-JP" sz="3200" dirty="0"/>
              <a:t>ID</a:t>
            </a:r>
            <a:r>
              <a:rPr lang="ja-JP" altLang="en-US" sz="3200" dirty="0"/>
              <a:t>とパスワード</a:t>
            </a:r>
            <a:endParaRPr lang="en-US" altLang="ja-JP" sz="3200" dirty="0"/>
          </a:p>
          <a:p>
            <a:endParaRPr kumimoji="1" lang="en-US" altLang="ja-JP" sz="3200" dirty="0"/>
          </a:p>
          <a:p>
            <a:r>
              <a:rPr kumimoji="1" lang="en-US" altLang="ja-JP" sz="3200" dirty="0"/>
              <a:t>ID</a:t>
            </a:r>
            <a:r>
              <a:rPr kumimoji="1" lang="ja-JP" altLang="en-US" sz="3200" dirty="0"/>
              <a:t>　</a:t>
            </a:r>
            <a:r>
              <a:rPr kumimoji="1" lang="en-US" altLang="ja-JP" sz="3200" dirty="0"/>
              <a:t>kjv001@kawaguchi-jv.jp</a:t>
            </a:r>
          </a:p>
          <a:p>
            <a:r>
              <a:rPr lang="en-US" altLang="ja-JP" sz="3200" dirty="0"/>
              <a:t>PW</a:t>
            </a:r>
          </a:p>
          <a:p>
            <a:endParaRPr lang="en-US" altLang="ja-JP" sz="3200" dirty="0"/>
          </a:p>
          <a:p>
            <a:r>
              <a:rPr lang="en-US" altLang="ja-JP" sz="3200" dirty="0"/>
              <a:t>ID</a:t>
            </a:r>
            <a:r>
              <a:rPr lang="ja-JP" altLang="en-US" sz="3200" dirty="0"/>
              <a:t>　</a:t>
            </a:r>
            <a:r>
              <a:rPr lang="en-US" altLang="ja-JP" sz="3200" dirty="0"/>
              <a:t>kjv002@kawaguchi-jv.jp</a:t>
            </a:r>
          </a:p>
          <a:p>
            <a:r>
              <a:rPr lang="en-US" altLang="ja-JP" sz="3200" dirty="0"/>
              <a:t>PW</a:t>
            </a:r>
            <a:r>
              <a:rPr lang="ja-JP" altLang="en-US" sz="3200" dirty="0"/>
              <a:t>　</a:t>
            </a:r>
            <a:endParaRPr lang="en-US" altLang="ja-JP" sz="3200" dirty="0"/>
          </a:p>
          <a:p>
            <a:endParaRPr kumimoji="1" lang="en-US" altLang="ja-JP" sz="3200" dirty="0"/>
          </a:p>
          <a:p>
            <a:r>
              <a:rPr kumimoji="1" lang="en-US" altLang="ja-JP" sz="3200" dirty="0"/>
              <a:t>ID</a:t>
            </a:r>
            <a:r>
              <a:rPr kumimoji="1" lang="ja-JP" altLang="en-US" sz="3200" dirty="0"/>
              <a:t>　</a:t>
            </a:r>
            <a:r>
              <a:rPr lang="en-US" altLang="ja-JP" sz="3200" dirty="0"/>
              <a:t>kjv003</a:t>
            </a:r>
            <a:r>
              <a:rPr kumimoji="1" lang="en-US" altLang="ja-JP" sz="3200" dirty="0"/>
              <a:t>@kawaguchi-jv.jp</a:t>
            </a:r>
          </a:p>
          <a:p>
            <a:r>
              <a:rPr kumimoji="1" lang="en-US" altLang="ja-JP" sz="3200" dirty="0"/>
              <a:t>PW</a:t>
            </a:r>
            <a:r>
              <a:rPr kumimoji="1" lang="ja-JP" altLang="en-US" sz="3200" dirty="0"/>
              <a:t>　</a:t>
            </a:r>
            <a:endParaRPr kumimoji="1"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20302702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0EA4473-08FB-48D6-A79E-12E27E667E92}"/>
              </a:ext>
            </a:extLst>
          </p:cNvPr>
          <p:cNvSpPr txBox="1"/>
          <p:nvPr/>
        </p:nvSpPr>
        <p:spPr>
          <a:xfrm>
            <a:off x="1063690" y="709127"/>
            <a:ext cx="10077061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dirty="0" err="1"/>
              <a:t>Wordpress</a:t>
            </a:r>
            <a:endParaRPr kumimoji="1" lang="en-US" altLang="ja-JP" sz="4400" dirty="0"/>
          </a:p>
          <a:p>
            <a:endParaRPr kumimoji="1" lang="en-US" altLang="ja-JP" dirty="0"/>
          </a:p>
          <a:p>
            <a:r>
              <a:rPr lang="ja-JP" altLang="en-US" sz="3200" dirty="0"/>
              <a:t>川口情報ボランティアの会</a:t>
            </a:r>
            <a:endParaRPr lang="en-US" altLang="ja-JP" sz="3200" dirty="0"/>
          </a:p>
          <a:p>
            <a:r>
              <a:rPr lang="en-US" altLang="ja-JP" sz="3200" dirty="0">
                <a:hlinkClick r:id="rId2"/>
              </a:rPr>
              <a:t>http://kawaguchi-jv.jp/wp/</a:t>
            </a:r>
            <a:endParaRPr lang="en-US" altLang="ja-JP" sz="3200" dirty="0"/>
          </a:p>
          <a:p>
            <a:endParaRPr kumimoji="1"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27251899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205</Words>
  <Application>Microsoft Office PowerPoint</Application>
  <PresentationFormat>ワイド画面</PresentationFormat>
  <Paragraphs>52</Paragraphs>
  <Slides>12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6" baseType="lpstr">
      <vt:lpstr>游ゴシック</vt:lpstr>
      <vt:lpstr>游ゴシック Light</vt:lpstr>
      <vt:lpstr>Arial</vt:lpstr>
      <vt:lpstr>Office テーマ</vt:lpstr>
      <vt:lpstr>SNSを楽しもう</vt:lpstr>
      <vt:lpstr>SNSサイト</vt:lpstr>
      <vt:lpstr>SNSに登録する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SNS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田中　良一</dc:creator>
  <cp:lastModifiedBy>key6632</cp:lastModifiedBy>
  <cp:revision>42</cp:revision>
  <dcterms:created xsi:type="dcterms:W3CDTF">2018-01-08T23:19:14Z</dcterms:created>
  <dcterms:modified xsi:type="dcterms:W3CDTF">2018-03-03T21:31:01Z</dcterms:modified>
</cp:coreProperties>
</file>